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3" r:id="rId8"/>
    <p:sldId id="264" r:id="rId9"/>
    <p:sldId id="265" r:id="rId10"/>
    <p:sldId id="261" r:id="rId11"/>
    <p:sldId id="262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1642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80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04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20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8"/>
            <a:ext cx="6977064" cy="272991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7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37626" y="887859"/>
            <a:ext cx="546888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0" y="3120015"/>
            <a:ext cx="553641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69349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3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943356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5574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4781082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1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9359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4"/>
            <a:ext cx="7773339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7800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2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2"/>
            <a:ext cx="5744043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551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4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777287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72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8"/>
            <a:ext cx="7763814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7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382952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3"/>
            <a:ext cx="382905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385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3"/>
            <a:ext cx="3829520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3051013"/>
            <a:ext cx="382905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32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751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01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1"/>
            <a:ext cx="4650122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9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0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3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16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4"/>
            <a:ext cx="7773339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1" y="5883276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09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athamPatel232/Sentiment-Analysis-Project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606401"/>
            <a:ext cx="6517482" cy="2509213"/>
          </a:xfrm>
        </p:spPr>
        <p:txBody>
          <a:bodyPr/>
          <a:lstStyle/>
          <a:p>
            <a:r>
              <a:rPr b="1" dirty="0"/>
              <a:t>Sentiment Analysis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948991"/>
          </a:xfrm>
        </p:spPr>
        <p:txBody>
          <a:bodyPr>
            <a:normAutofit fontScale="85000" lnSpcReduction="20000"/>
          </a:bodyPr>
          <a:lstStyle/>
          <a:p>
            <a:r>
              <a:rPr dirty="0"/>
              <a:t>Using Azure and Python for Data Ingestion and Visualization</a:t>
            </a:r>
            <a:endParaRPr lang="en-US" dirty="0"/>
          </a:p>
          <a:p>
            <a:r>
              <a:rPr lang="en-CA" dirty="0"/>
              <a:t>By:-</a:t>
            </a:r>
          </a:p>
          <a:p>
            <a:r>
              <a:rPr lang="en-CA" b="1" dirty="0" err="1"/>
              <a:t>Krima</a:t>
            </a:r>
            <a:r>
              <a:rPr lang="en-CA" b="1" dirty="0"/>
              <a:t> Patel – 200596917</a:t>
            </a:r>
          </a:p>
          <a:p>
            <a:r>
              <a:rPr lang="en-CA" b="1" dirty="0"/>
              <a:t>Pratham Patel -- 200599195</a:t>
            </a:r>
            <a:endParaRPr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and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t>Tools Used:</a:t>
            </a:r>
          </a:p>
          <a:p>
            <a:r>
              <a:t>- Azure (Blob Storage, Data Factory, SQL Database)</a:t>
            </a:r>
          </a:p>
          <a:p>
            <a:r>
              <a:t>- Python (TextBlob for sentiment analysis)</a:t>
            </a:r>
          </a:p>
          <a:p>
            <a:r>
              <a:t>- Power BI for dashboards</a:t>
            </a:r>
          </a:p>
          <a:p>
            <a:endParaRPr/>
          </a:p>
          <a:p>
            <a:r>
              <a:t>Challenges:</a:t>
            </a:r>
          </a:p>
          <a:p>
            <a:r>
              <a:t>- Setting up Azure Data Factory pipelines.</a:t>
            </a:r>
          </a:p>
          <a:p>
            <a:r>
              <a:t>- Configuring Power BI to connect to Azure SQL Database.</a:t>
            </a:r>
          </a:p>
          <a:p>
            <a:r>
              <a:t>- Interpreting sentiment polarity scores.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dirty="0"/>
              <a:t>Summary:</a:t>
            </a:r>
          </a:p>
          <a:p>
            <a:r>
              <a:rPr dirty="0"/>
              <a:t>Demonstrated how sentiment analysis can provide actionable insights.</a:t>
            </a:r>
          </a:p>
          <a:p>
            <a:r>
              <a:rPr dirty="0"/>
              <a:t>Created automated data ingestion and visualization workflows.</a:t>
            </a:r>
          </a:p>
          <a:p>
            <a:endParaRPr dirty="0"/>
          </a:p>
          <a:p>
            <a:pPr marL="0" indent="0">
              <a:buNone/>
            </a:pPr>
            <a:r>
              <a:rPr dirty="0"/>
              <a:t>Future Scope:</a:t>
            </a:r>
          </a:p>
          <a:p>
            <a:r>
              <a:rPr dirty="0"/>
              <a:t>Apply real-time sentiment analysis with Azure Stream Analytics.</a:t>
            </a:r>
          </a:p>
          <a:p>
            <a:r>
              <a:rPr dirty="0"/>
              <a:t>Extend analysis to multiple languages using advanced NLP models.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55079-FBDD-B62B-E158-A26792CD3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link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52B78-C39F-3792-CCA7-5180F8F4D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 :- </a:t>
            </a:r>
            <a:r>
              <a:rPr lang="en-US" dirty="0">
                <a:hlinkClick r:id="rId2"/>
              </a:rPr>
              <a:t>https://github.com/PrathamPatel232/Sentiment-Analysis-Project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83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b="1" dirty="0"/>
              <a:t>Sentiment analysis uses NLP to identify positive, negative, or neutral sentiments in text.</a:t>
            </a:r>
          </a:p>
          <a:p>
            <a:r>
              <a:rPr dirty="0"/>
              <a:t>Applications:</a:t>
            </a:r>
          </a:p>
          <a:p>
            <a:r>
              <a:rPr dirty="0"/>
              <a:t>- Social media monitoring</a:t>
            </a:r>
          </a:p>
          <a:p>
            <a:r>
              <a:rPr dirty="0"/>
              <a:t>- Customer feedback analysis</a:t>
            </a:r>
          </a:p>
          <a:p>
            <a:r>
              <a:rPr dirty="0"/>
              <a:t>- Market research</a:t>
            </a:r>
          </a:p>
          <a:p>
            <a:endParaRPr dirty="0"/>
          </a:p>
          <a:p>
            <a:r>
              <a:rPr b="1" dirty="0"/>
              <a:t>Tools Used</a:t>
            </a:r>
            <a:r>
              <a:rPr dirty="0"/>
              <a:t>:</a:t>
            </a:r>
          </a:p>
          <a:p>
            <a:r>
              <a:rPr dirty="0"/>
              <a:t>- Azure Data Factory</a:t>
            </a:r>
          </a:p>
          <a:p>
            <a:r>
              <a:rPr dirty="0"/>
              <a:t>- Azure SQL Database</a:t>
            </a:r>
          </a:p>
          <a:p>
            <a:r>
              <a:rPr dirty="0"/>
              <a:t>- Python (</a:t>
            </a:r>
            <a:r>
              <a:rPr dirty="0" err="1"/>
              <a:t>TextBlob</a:t>
            </a:r>
            <a:r>
              <a:rPr dirty="0"/>
              <a:t> library)</a:t>
            </a:r>
          </a:p>
          <a:p>
            <a:r>
              <a:rPr dirty="0"/>
              <a:t>- Power BI for visualization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t>Overview of the architecture:</a:t>
            </a:r>
          </a:p>
          <a:p>
            <a:r>
              <a:t>1. Data Collection: Scraping data.</a:t>
            </a:r>
          </a:p>
          <a:p>
            <a:r>
              <a:t>2. Data Ingestion: Using Azure Blob Storage and Azure Data Factory.</a:t>
            </a:r>
          </a:p>
          <a:p>
            <a:r>
              <a:t>3. Data Storage: Loading data into Azure SQL Database.</a:t>
            </a:r>
          </a:p>
          <a:p>
            <a:r>
              <a:t>4. Visualization: Creating dashboards in Power BI.</a:t>
            </a:r>
          </a:p>
          <a:p>
            <a:endParaRPr/>
          </a:p>
          <a:p>
            <a:r>
              <a:t>Flow Diagram:</a:t>
            </a:r>
          </a:p>
          <a:p>
            <a:r>
              <a:t>Scraping → Blob Storage → Azure Data Factory → Azure SQL → Power BI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Workflow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dirty="0"/>
              <a:t>1. Collection:</a:t>
            </a:r>
          </a:p>
          <a:p>
            <a:r>
              <a:rPr dirty="0"/>
              <a:t>Python script scrapes data and saves it as a CSV file.</a:t>
            </a:r>
          </a:p>
          <a:p>
            <a:pPr marL="0" indent="0">
              <a:buNone/>
            </a:pPr>
            <a:r>
              <a:rPr dirty="0"/>
              <a:t>2. Ingestion:</a:t>
            </a:r>
          </a:p>
          <a:p>
            <a:r>
              <a:rPr dirty="0"/>
              <a:t>CSV is uploaded to Azure Blob Storage.</a:t>
            </a:r>
          </a:p>
          <a:p>
            <a:r>
              <a:rPr dirty="0"/>
              <a:t>Azure Data Factory automates data transfer to Azure SQL Database.</a:t>
            </a:r>
          </a:p>
          <a:p>
            <a:pPr marL="0" indent="0">
              <a:buNone/>
            </a:pPr>
            <a:r>
              <a:rPr dirty="0"/>
              <a:t>3. Processing:</a:t>
            </a:r>
          </a:p>
          <a:p>
            <a:r>
              <a:rPr dirty="0"/>
              <a:t>Data is processed with Python and </a:t>
            </a:r>
            <a:r>
              <a:rPr dirty="0" err="1"/>
              <a:t>TextBlob</a:t>
            </a:r>
            <a:r>
              <a:rPr dirty="0"/>
              <a:t> to calculate sentiment polarity.</a:t>
            </a:r>
          </a:p>
          <a:p>
            <a:pPr marL="0" indent="0">
              <a:buNone/>
            </a:pPr>
            <a:r>
              <a:rPr dirty="0"/>
              <a:t>4. Visualization:</a:t>
            </a:r>
          </a:p>
          <a:p>
            <a:r>
              <a:rPr dirty="0"/>
              <a:t>Power BI connects to Azure SQL Database to create visual dashboards.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9E1F0-72A0-4035-7625-64409D2BE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dashboard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3B95C2-C191-F7C5-20DF-0E5CED44FA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9175" y="2366963"/>
            <a:ext cx="4565649" cy="3424237"/>
          </a:xfrm>
        </p:spPr>
      </p:pic>
    </p:spTree>
    <p:extLst>
      <p:ext uri="{BB962C8B-B14F-4D97-AF65-F5344CB8AC3E}">
        <p14:creationId xmlns:p14="http://schemas.microsoft.com/office/powerpoint/2010/main" val="3721321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</a:t>
            </a:r>
            <a:endParaRPr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93E25AA-7E95-7794-5750-B807F4E72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9175" y="2366963"/>
            <a:ext cx="4565649" cy="3424237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E7CE3-B750-0AD3-DDB3-99A25996C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bar chart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DAD252-4695-D857-D4C0-A41093085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9175" y="2366963"/>
            <a:ext cx="4565649" cy="3424237"/>
          </a:xfrm>
        </p:spPr>
      </p:pic>
    </p:spTree>
    <p:extLst>
      <p:ext uri="{BB962C8B-B14F-4D97-AF65-F5344CB8AC3E}">
        <p14:creationId xmlns:p14="http://schemas.microsoft.com/office/powerpoint/2010/main" val="78124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C37ED-95B1-A678-CFF0-219D5DDCC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column chart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CC638D-1AA9-B8ED-3F68-6812F6F9E4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9175" y="2366963"/>
            <a:ext cx="4565649" cy="3424237"/>
          </a:xfrm>
        </p:spPr>
      </p:pic>
    </p:spTree>
    <p:extLst>
      <p:ext uri="{BB962C8B-B14F-4D97-AF65-F5344CB8AC3E}">
        <p14:creationId xmlns:p14="http://schemas.microsoft.com/office/powerpoint/2010/main" val="1883416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BA15A-DC23-FF7E-6271-ECC8EB3D7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chart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6C816A-9B14-66C8-C543-6FDFEE605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9175" y="2366963"/>
            <a:ext cx="4565649" cy="3424237"/>
          </a:xfrm>
        </p:spPr>
      </p:pic>
    </p:spTree>
    <p:extLst>
      <p:ext uri="{BB962C8B-B14F-4D97-AF65-F5344CB8AC3E}">
        <p14:creationId xmlns:p14="http://schemas.microsoft.com/office/powerpoint/2010/main" val="338328411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49</TotalTime>
  <Words>341</Words>
  <Application>Microsoft Office PowerPoint</Application>
  <PresentationFormat>On-screen Show (4:3)</PresentationFormat>
  <Paragraphs>61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Droplet</vt:lpstr>
      <vt:lpstr>Sentiment Analysis Project</vt:lpstr>
      <vt:lpstr>Introduction</vt:lpstr>
      <vt:lpstr>Project Architecture</vt:lpstr>
      <vt:lpstr>Workflow Steps</vt:lpstr>
      <vt:lpstr>Azure dashboard</vt:lpstr>
      <vt:lpstr>Pie chart</vt:lpstr>
      <vt:lpstr>Stacked bar chart</vt:lpstr>
      <vt:lpstr>Stacked column chart</vt:lpstr>
      <vt:lpstr>Line chart</vt:lpstr>
      <vt:lpstr>Tools and Challenges</vt:lpstr>
      <vt:lpstr>Conclusion</vt:lpstr>
      <vt:lpstr>Github link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Pratham Patel</cp:lastModifiedBy>
  <cp:revision>8</cp:revision>
  <dcterms:created xsi:type="dcterms:W3CDTF">2013-01-27T09:14:16Z</dcterms:created>
  <dcterms:modified xsi:type="dcterms:W3CDTF">2024-11-21T03:07:23Z</dcterms:modified>
  <cp:category/>
</cp:coreProperties>
</file>

<file path=docProps/thumbnail.jpeg>
</file>